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2242" y="8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F28FE-9424-4CDD-A095-B6CC304579C2}" type="datetimeFigureOut">
              <a:rPr lang="sv-SE" smtClean="0"/>
              <a:t>2021-03-28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4F8BC-8A72-4225-BA82-BB9B3CB783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83168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F28FE-9424-4CDD-A095-B6CC304579C2}" type="datetimeFigureOut">
              <a:rPr lang="sv-SE" smtClean="0"/>
              <a:t>2021-03-28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4F8BC-8A72-4225-BA82-BB9B3CB783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40987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F28FE-9424-4CDD-A095-B6CC304579C2}" type="datetimeFigureOut">
              <a:rPr lang="sv-SE" smtClean="0"/>
              <a:t>2021-03-28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4F8BC-8A72-4225-BA82-BB9B3CB783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73772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F28FE-9424-4CDD-A095-B6CC304579C2}" type="datetimeFigureOut">
              <a:rPr lang="sv-SE" smtClean="0"/>
              <a:t>2021-03-28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4F8BC-8A72-4225-BA82-BB9B3CB783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49725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F28FE-9424-4CDD-A095-B6CC304579C2}" type="datetimeFigureOut">
              <a:rPr lang="sv-SE" smtClean="0"/>
              <a:t>2021-03-28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4F8BC-8A72-4225-BA82-BB9B3CB783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74397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F28FE-9424-4CDD-A095-B6CC304579C2}" type="datetimeFigureOut">
              <a:rPr lang="sv-SE" smtClean="0"/>
              <a:t>2021-03-28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4F8BC-8A72-4225-BA82-BB9B3CB783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1355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F28FE-9424-4CDD-A095-B6CC304579C2}" type="datetimeFigureOut">
              <a:rPr lang="sv-SE" smtClean="0"/>
              <a:t>2021-03-28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4F8BC-8A72-4225-BA82-BB9B3CB783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53364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F28FE-9424-4CDD-A095-B6CC304579C2}" type="datetimeFigureOut">
              <a:rPr lang="sv-SE" smtClean="0"/>
              <a:t>2021-03-28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4F8BC-8A72-4225-BA82-BB9B3CB783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60000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F28FE-9424-4CDD-A095-B6CC304579C2}" type="datetimeFigureOut">
              <a:rPr lang="sv-SE" smtClean="0"/>
              <a:t>2021-03-28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4F8BC-8A72-4225-BA82-BB9B3CB783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54414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F28FE-9424-4CDD-A095-B6CC304579C2}" type="datetimeFigureOut">
              <a:rPr lang="sv-SE" smtClean="0"/>
              <a:t>2021-03-28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4F8BC-8A72-4225-BA82-BB9B3CB783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35050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F28FE-9424-4CDD-A095-B6CC304579C2}" type="datetimeFigureOut">
              <a:rPr lang="sv-SE" smtClean="0"/>
              <a:t>2021-03-28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4F8BC-8A72-4225-BA82-BB9B3CB783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75385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F28FE-9424-4CDD-A095-B6CC304579C2}" type="datetimeFigureOut">
              <a:rPr lang="sv-SE" smtClean="0"/>
              <a:t>2021-03-28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74F8BC-8A72-4225-BA82-BB9B3CB783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83760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836712" y="3491880"/>
            <a:ext cx="5256584" cy="4896544"/>
          </a:xfrm>
        </p:spPr>
        <p:txBody>
          <a:bodyPr>
            <a:normAutofit lnSpcReduction="10000"/>
          </a:bodyPr>
          <a:lstStyle/>
          <a:p>
            <a:r>
              <a:rPr lang="sv-SE" sz="2600" dirty="0">
                <a:latin typeface="+mj-lt"/>
                <a:cs typeface="Times New Roman" panose="02020603050405020304" pitchFamily="18" charset="0"/>
              </a:rPr>
              <a:t>Verksamhetsmål 2021</a:t>
            </a:r>
          </a:p>
          <a:p>
            <a:endParaRPr lang="sv-SE" sz="1600" dirty="0">
              <a:latin typeface="+mj-lt"/>
              <a:cs typeface="Times New Roman" panose="02020603050405020304" pitchFamily="18" charset="0"/>
            </a:endParaRPr>
          </a:p>
          <a:p>
            <a:pPr algn="l"/>
            <a:r>
              <a:rPr lang="sv-SE" sz="1200" dirty="0">
                <a:latin typeface="+mj-lt"/>
                <a:cs typeface="Times New Roman" panose="02020603050405020304" pitchFamily="18" charset="0"/>
              </a:rPr>
              <a:t>Styrelsens förslag till verksamhetsmål för 2021 är att vi ska värna om vår idrott så att vi står oss starka in i framtida skytte med stabil ekonomi och tilltro på skyttet.</a:t>
            </a:r>
          </a:p>
          <a:p>
            <a:pPr algn="l"/>
            <a:endParaRPr lang="sv-SE" sz="1200" dirty="0">
              <a:latin typeface="+mj-lt"/>
            </a:endParaRPr>
          </a:p>
          <a:p>
            <a:pPr algn="l"/>
            <a:r>
              <a:rPr lang="sv-SE" sz="1200" dirty="0">
                <a:latin typeface="+mj-lt"/>
              </a:rPr>
              <a:t>Värmlands Skyttesportförbund ska tillsammans med föreningarna driva verksamheten framåt på ett sådant sätt att många ungdomar finner vår sport och blir kvar för att utöva den.</a:t>
            </a:r>
          </a:p>
          <a:p>
            <a:pPr algn="l"/>
            <a:endParaRPr lang="sv-SE" sz="1200" dirty="0">
              <a:latin typeface="+mj-lt"/>
            </a:endParaRPr>
          </a:p>
          <a:p>
            <a:pPr algn="l"/>
            <a:r>
              <a:rPr lang="sv-SE" sz="1200" dirty="0">
                <a:latin typeface="+mj-lt"/>
              </a:rPr>
              <a:t>Värmlands Skyttesportförbund ska tillsammans med föreningarna och RF-SISU utbilda ledare, föreningsfunktionärer, styrelseledamöter för vår sport</a:t>
            </a:r>
          </a:p>
          <a:p>
            <a:pPr algn="l"/>
            <a:endParaRPr lang="sv-SE" sz="1200" dirty="0">
              <a:latin typeface="+mj-lt"/>
            </a:endParaRPr>
          </a:p>
          <a:p>
            <a:pPr algn="l"/>
            <a:r>
              <a:rPr lang="sv-SE" sz="1200" dirty="0">
                <a:latin typeface="+mj-lt"/>
              </a:rPr>
              <a:t>Värmlands Skyttesportförbund ska tillsammans med föreningarna medverka på arrangemang för att visa att vi finns ex skolprojekt, friluftsdagar, mm.</a:t>
            </a:r>
          </a:p>
          <a:p>
            <a:pPr algn="l"/>
            <a:endParaRPr lang="sv-SE" sz="1200" dirty="0">
              <a:latin typeface="+mj-lt"/>
            </a:endParaRPr>
          </a:p>
          <a:p>
            <a:pPr algn="l"/>
            <a:r>
              <a:rPr lang="sv-SE" sz="1200" dirty="0">
                <a:latin typeface="+mj-lt"/>
              </a:rPr>
              <a:t>Värmlands Skyttesportförbund ska jobba för en drog och alkoholfri miljö på och kring våra arrangemang.</a:t>
            </a:r>
          </a:p>
          <a:p>
            <a:pPr algn="l"/>
            <a:endParaRPr lang="sv-SE" sz="1200" dirty="0">
              <a:latin typeface="+mj-lt"/>
            </a:endParaRPr>
          </a:p>
          <a:p>
            <a:pPr algn="l"/>
            <a:r>
              <a:rPr lang="sv-SE" sz="1200" dirty="0">
                <a:latin typeface="+mj-lt"/>
              </a:rPr>
              <a:t>Värmlands Skyttesportförbund ska vid all verksamhet visa respekt för den </a:t>
            </a:r>
          </a:p>
          <a:p>
            <a:pPr algn="l"/>
            <a:r>
              <a:rPr lang="sv-SE" sz="1200" dirty="0">
                <a:latin typeface="+mj-lt"/>
              </a:rPr>
              <a:t>gemensamma miljön och alltid minimera skytteverksamhetens miljöpåverkan.</a:t>
            </a:r>
          </a:p>
          <a:p>
            <a:pPr algn="l"/>
            <a:endParaRPr lang="sv-SE" sz="1200" dirty="0">
              <a:latin typeface="+mj-lt"/>
            </a:endParaRPr>
          </a:p>
          <a:p>
            <a:pPr algn="l"/>
            <a:r>
              <a:rPr lang="sv-SE" sz="1200" dirty="0">
                <a:latin typeface="+mj-lt"/>
              </a:rPr>
              <a:t>Värmlands Skyttesportförbund följer </a:t>
            </a:r>
            <a:r>
              <a:rPr lang="sv-SE" sz="1200" dirty="0">
                <a:effectLst/>
                <a:latin typeface="+mj-lt"/>
                <a:ea typeface="Calibri" panose="020F0502020204030204" pitchFamily="34" charset="0"/>
              </a:rPr>
              <a:t>utfärdade COVID-19 rekommendationer </a:t>
            </a:r>
          </a:p>
          <a:p>
            <a:pPr algn="l"/>
            <a:r>
              <a:rPr lang="sv-SE" sz="1200" dirty="0">
                <a:effectLst/>
                <a:latin typeface="+mj-lt"/>
                <a:ea typeface="Calibri" panose="020F0502020204030204" pitchFamily="34" charset="0"/>
              </a:rPr>
              <a:t>från Folkhälsomyndigheten</a:t>
            </a:r>
            <a:r>
              <a:rPr lang="sv-SE" sz="1200" dirty="0">
                <a:latin typeface="+mj-lt"/>
                <a:ea typeface="Calibri" panose="020F0502020204030204" pitchFamily="34" charset="0"/>
              </a:rPr>
              <a:t> och eventuella lokala rekommendationer</a:t>
            </a:r>
            <a:endParaRPr lang="sv-SE" sz="1200" dirty="0">
              <a:latin typeface="+mj-lt"/>
            </a:endParaRPr>
          </a:p>
        </p:txBody>
      </p:sp>
      <p:pic>
        <p:nvPicPr>
          <p:cNvPr id="1026" name="Picture 2" descr="C:\Users\Borzoie\Pictures\Pictures\Pictures\Skytteportalen Bilder\Logga, Värmlands Skyttesportförbun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2005" y="899592"/>
            <a:ext cx="2236520" cy="21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27497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146</Words>
  <Application>Microsoft Office PowerPoint</Application>
  <PresentationFormat>Bildspel på skärmen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Office-tema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Borzoie</dc:creator>
  <cp:lastModifiedBy>Bo Knoblauch</cp:lastModifiedBy>
  <cp:revision>14</cp:revision>
  <dcterms:created xsi:type="dcterms:W3CDTF">2014-03-12T12:01:31Z</dcterms:created>
  <dcterms:modified xsi:type="dcterms:W3CDTF">2021-03-28T17:34:10Z</dcterms:modified>
</cp:coreProperties>
</file>